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7" autoAdjust="0"/>
    <p:restoredTop sz="94660"/>
  </p:normalViewPr>
  <p:slideViewPr>
    <p:cSldViewPr>
      <p:cViewPr>
        <p:scale>
          <a:sx n="66" d="100"/>
          <a:sy n="66" d="100"/>
        </p:scale>
        <p:origin x="-140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-76200"/>
            <a:ext cx="85344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fecha es el </a:t>
            </a:r>
            <a:r>
              <a:rPr lang="en-US" sz="3600" dirty="0">
                <a:solidFill>
                  <a:srgbClr val="0070C0"/>
                </a:solidFill>
              </a:rPr>
              <a:t>5</a:t>
            </a:r>
            <a:r>
              <a:rPr lang="en-US" sz="3600" dirty="0" smtClean="0">
                <a:solidFill>
                  <a:srgbClr val="0070C0"/>
                </a:solidFill>
              </a:rPr>
              <a:t> de </a:t>
            </a:r>
            <a:r>
              <a:rPr lang="en-US" sz="3600" dirty="0" err="1" smtClean="0">
                <a:solidFill>
                  <a:srgbClr val="0070C0"/>
                </a:solidFill>
              </a:rPr>
              <a:t>junio</a:t>
            </a:r>
            <a:r>
              <a:rPr lang="en-US" sz="3600" dirty="0" smtClean="0">
                <a:solidFill>
                  <a:srgbClr val="0070C0"/>
                </a:solidFill>
              </a:rPr>
              <a:t> del 2017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12" y="990600"/>
            <a:ext cx="9109587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78b: </a:t>
            </a:r>
            <a:r>
              <a:rPr lang="en-US" sz="2800" dirty="0" smtClean="0"/>
              <a:t>¿Como son los </a:t>
            </a:r>
            <a:r>
              <a:rPr lang="en-US" sz="2800" dirty="0" err="1" smtClean="0"/>
              <a:t>personajes</a:t>
            </a:r>
            <a:r>
              <a:rPr lang="en-US" sz="2800" dirty="0" smtClean="0"/>
              <a:t> de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</a:t>
            </a:r>
          </a:p>
          <a:p>
            <a:pPr marL="0" indent="0">
              <a:buNone/>
            </a:pPr>
            <a:r>
              <a:rPr lang="en-US" sz="2800" dirty="0" err="1">
                <a:solidFill>
                  <a:srgbClr val="FF0000"/>
                </a:solidFill>
              </a:rPr>
              <a:t>Actividad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/>
              <a:t>:  </a:t>
            </a:r>
            <a:r>
              <a:rPr lang="en-US" sz="2800" dirty="0" err="1"/>
              <a:t>Conjuga</a:t>
            </a:r>
            <a:endParaRPr lang="en-US" sz="2800" dirty="0"/>
          </a:p>
          <a:p>
            <a:pPr marL="514350" indent="-514350">
              <a:buAutoNum type="arabicPeriod"/>
            </a:pPr>
            <a:r>
              <a:rPr lang="en-US" sz="2800" dirty="0" err="1" smtClean="0"/>
              <a:t>Arreglar</a:t>
            </a:r>
            <a:r>
              <a:rPr lang="en-US" sz="2800" dirty="0" smtClean="0"/>
              <a:t>	</a:t>
            </a:r>
            <a:r>
              <a:rPr lang="en-US" sz="2800" dirty="0"/>
              <a:t>	2. </a:t>
            </a:r>
            <a:r>
              <a:rPr lang="en-US" sz="2800" dirty="0" err="1" smtClean="0"/>
              <a:t>Chequear</a:t>
            </a:r>
            <a:r>
              <a:rPr lang="en-US" sz="2800" dirty="0"/>
              <a:t>	  </a:t>
            </a:r>
            <a:r>
              <a:rPr lang="en-US" sz="2800" dirty="0" smtClean="0"/>
              <a:t>	3</a:t>
            </a:r>
            <a:r>
              <a:rPr lang="en-US" sz="2800" dirty="0"/>
              <a:t>. </a:t>
            </a:r>
            <a:r>
              <a:rPr lang="en-US" sz="2800" dirty="0" err="1" smtClean="0"/>
              <a:t>Enamor</a:t>
            </a:r>
            <a:r>
              <a:rPr lang="en-US" sz="2800" u="sng" dirty="0" err="1" smtClean="0"/>
              <a:t>ar</a:t>
            </a:r>
            <a:r>
              <a:rPr lang="en-US" sz="2800" i="1" dirty="0" smtClean="0"/>
              <a:t>(se)</a:t>
            </a:r>
            <a:endParaRPr lang="en-US" sz="2800" dirty="0"/>
          </a:p>
          <a:p>
            <a:pPr marL="514350" indent="-514350">
              <a:buAutoNum type="arabicPeriod" startAt="4"/>
            </a:pPr>
            <a:r>
              <a:rPr lang="en-US" sz="2800" dirty="0" err="1" smtClean="0"/>
              <a:t>Nadar</a:t>
            </a:r>
            <a:r>
              <a:rPr lang="en-US" sz="2800" dirty="0"/>
              <a:t>		</a:t>
            </a:r>
            <a:r>
              <a:rPr lang="en-US" sz="2800" dirty="0" smtClean="0"/>
              <a:t>5. </a:t>
            </a:r>
            <a:r>
              <a:rPr lang="en-US" sz="2800" dirty="0" err="1" smtClean="0"/>
              <a:t>Veng</a:t>
            </a:r>
            <a:r>
              <a:rPr lang="en-US" sz="2800" u="sng" dirty="0" err="1" smtClean="0"/>
              <a:t>ar</a:t>
            </a:r>
            <a:r>
              <a:rPr lang="en-US" sz="2800" i="1" dirty="0" smtClean="0"/>
              <a:t>(se) </a:t>
            </a:r>
            <a:r>
              <a:rPr lang="en-US" sz="2800" dirty="0" smtClean="0"/>
              <a:t> 	6. </a:t>
            </a:r>
            <a:r>
              <a:rPr lang="en-US" sz="2800" dirty="0" err="1" smtClean="0"/>
              <a:t>Nomin</a:t>
            </a:r>
            <a:r>
              <a:rPr lang="en-US" sz="2800" u="sng" dirty="0" err="1" smtClean="0"/>
              <a:t>ar</a:t>
            </a:r>
            <a:r>
              <a:rPr lang="en-US" sz="2800" i="1" dirty="0" smtClean="0"/>
              <a:t>(se)</a:t>
            </a:r>
            <a:r>
              <a:rPr lang="en-US" sz="2800" dirty="0" smtClean="0"/>
              <a:t>  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begin to watch CASI CASI and take active notes in your notebook</a:t>
            </a:r>
            <a:r>
              <a:rPr lang="en-US" sz="2800" dirty="0" smtClean="0"/>
              <a:t>.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78b:</a:t>
            </a:r>
            <a:r>
              <a:rPr lang="en-US" sz="2800" dirty="0" smtClean="0"/>
              <a:t> </a:t>
            </a:r>
            <a:r>
              <a:rPr lang="en-US" sz="2800" smtClean="0"/>
              <a:t>Complete </a:t>
            </a:r>
            <a:r>
              <a:rPr lang="en-US" sz="2800" smtClean="0"/>
              <a:t>p. 6 </a:t>
            </a:r>
            <a:r>
              <a:rPr lang="en-US" sz="2800" i="1" dirty="0" smtClean="0"/>
              <a:t>(top only, choose 5 words from bottom of p. 5</a:t>
            </a:r>
            <a:r>
              <a:rPr lang="en-US" sz="2800" dirty="0" smtClean="0"/>
              <a:t>) &amp; p. 7 </a:t>
            </a:r>
            <a:r>
              <a:rPr lang="en-US" sz="2800" i="1" dirty="0" smtClean="0"/>
              <a:t>(up to 5.2 only) </a:t>
            </a:r>
            <a:r>
              <a:rPr lang="en-US" sz="2800" dirty="0" smtClean="0"/>
              <a:t>. </a:t>
            </a:r>
            <a:r>
              <a:rPr lang="en-US" sz="2800" dirty="0" smtClean="0"/>
              <a:t>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30321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15688</TotalTime>
  <Words>26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5 de junio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60</cp:revision>
  <cp:lastPrinted>2015-05-20T16:26:09Z</cp:lastPrinted>
  <dcterms:created xsi:type="dcterms:W3CDTF">2014-05-12T21:03:23Z</dcterms:created>
  <dcterms:modified xsi:type="dcterms:W3CDTF">2017-06-05T19:21:24Z</dcterms:modified>
</cp:coreProperties>
</file>